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1051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066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6660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4/18/2014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4/18/2014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4/18/2014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4/18/2014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35940" y="7156198"/>
            <a:ext cx="1995170" cy="1320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B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ad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 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endParaRPr sz="1200">
              <a:latin typeface="Minion Pro"/>
              <a:cs typeface="Minion Pro"/>
            </a:endParaRPr>
          </a:p>
          <a:p>
            <a:pPr marL="12700" marR="357505">
              <a:lnSpc>
                <a:spcPct val="104200"/>
              </a:lnSpc>
            </a:pPr>
            <a:r>
              <a:rPr sz="1200" spc="15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ld 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u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ts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 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u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 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m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ts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P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izza</a:t>
            </a:r>
            <a:endParaRPr sz="1200">
              <a:latin typeface="Minion Pro"/>
              <a:cs typeface="Minion Pro"/>
            </a:endParaRPr>
          </a:p>
          <a:p>
            <a:pPr marL="12700" marR="5080">
              <a:lnSpc>
                <a:spcPct val="104200"/>
              </a:lnSpc>
            </a:pPr>
            <a:r>
              <a:rPr sz="1200" spc="15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m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 c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m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m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ci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l 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p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u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spc="30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y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r 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p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k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p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d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u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ts — 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h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k 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h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 l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b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l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fo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r add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 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um</a:t>
            </a:r>
            <a:endParaRPr sz="1200">
              <a:latin typeface="Minion Pro"/>
              <a:cs typeface="Minion Pro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1200" spc="15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ou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ps</a:t>
            </a:r>
            <a:endParaRPr sz="1200">
              <a:latin typeface="Minion Pro"/>
              <a:cs typeface="Minion Pr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31457" y="317512"/>
            <a:ext cx="2537460" cy="254000"/>
          </a:xfrm>
          <a:custGeom>
            <a:avLst/>
            <a:gdLst/>
            <a:ahLst/>
            <a:cxnLst/>
            <a:rect l="l" t="t" r="r" b="b"/>
            <a:pathLst>
              <a:path w="2537460" h="254000">
                <a:moveTo>
                  <a:pt x="0" y="253987"/>
                </a:moveTo>
                <a:lnTo>
                  <a:pt x="2537460" y="253987"/>
                </a:lnTo>
                <a:lnTo>
                  <a:pt x="2537460" y="0"/>
                </a:lnTo>
                <a:lnTo>
                  <a:pt x="0" y="0"/>
                </a:lnTo>
                <a:lnTo>
                  <a:pt x="0" y="253987"/>
                </a:lnTo>
                <a:close/>
              </a:path>
            </a:pathLst>
          </a:custGeom>
          <a:solidFill>
            <a:srgbClr val="A0211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77777" y="317512"/>
            <a:ext cx="2263775" cy="254000"/>
          </a:xfrm>
          <a:custGeom>
            <a:avLst/>
            <a:gdLst/>
            <a:ahLst/>
            <a:cxnLst/>
            <a:rect l="l" t="t" r="r" b="b"/>
            <a:pathLst>
              <a:path w="2263775" h="254000">
                <a:moveTo>
                  <a:pt x="0" y="253987"/>
                </a:moveTo>
                <a:lnTo>
                  <a:pt x="2263165" y="253987"/>
                </a:lnTo>
                <a:lnTo>
                  <a:pt x="2263165" y="0"/>
                </a:lnTo>
                <a:lnTo>
                  <a:pt x="0" y="0"/>
                </a:lnTo>
                <a:lnTo>
                  <a:pt x="0" y="253987"/>
                </a:lnTo>
                <a:close/>
              </a:path>
            </a:pathLst>
          </a:custGeom>
          <a:solidFill>
            <a:srgbClr val="A02115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68917" y="317512"/>
            <a:ext cx="2308860" cy="254000"/>
          </a:xfrm>
          <a:custGeom>
            <a:avLst/>
            <a:gdLst/>
            <a:ahLst/>
            <a:cxnLst/>
            <a:rect l="l" t="t" r="r" b="b"/>
            <a:pathLst>
              <a:path w="2308860" h="254000">
                <a:moveTo>
                  <a:pt x="0" y="253987"/>
                </a:moveTo>
                <a:lnTo>
                  <a:pt x="2308860" y="253987"/>
                </a:lnTo>
                <a:lnTo>
                  <a:pt x="2308860" y="0"/>
                </a:lnTo>
                <a:lnTo>
                  <a:pt x="0" y="0"/>
                </a:lnTo>
                <a:lnTo>
                  <a:pt x="0" y="253987"/>
                </a:lnTo>
                <a:close/>
              </a:path>
            </a:pathLst>
          </a:custGeom>
          <a:solidFill>
            <a:srgbClr val="B6533C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1457" y="273062"/>
            <a:ext cx="7110095" cy="0"/>
          </a:xfrm>
          <a:custGeom>
            <a:avLst/>
            <a:gdLst/>
            <a:ahLst/>
            <a:cxnLst/>
            <a:rect l="l" t="t" r="r" b="b"/>
            <a:pathLst>
              <a:path w="7110095">
                <a:moveTo>
                  <a:pt x="0" y="0"/>
                </a:moveTo>
                <a:lnTo>
                  <a:pt x="7109485" y="0"/>
                </a:lnTo>
              </a:path>
            </a:pathLst>
          </a:custGeom>
          <a:ln w="88900">
            <a:solidFill>
              <a:srgbClr val="00616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8640" y="1286510"/>
            <a:ext cx="6675120" cy="0"/>
          </a:xfrm>
          <a:custGeom>
            <a:avLst/>
            <a:gdLst/>
            <a:ahLst/>
            <a:cxnLst/>
            <a:rect l="l" t="t" r="r" b="b"/>
            <a:pathLst>
              <a:path w="6675120">
                <a:moveTo>
                  <a:pt x="0" y="0"/>
                </a:moveTo>
                <a:lnTo>
                  <a:pt x="6675120" y="0"/>
                </a:lnTo>
              </a:path>
            </a:pathLst>
          </a:custGeom>
          <a:ln w="12700">
            <a:solidFill>
              <a:srgbClr val="00616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640" y="6896861"/>
            <a:ext cx="6675120" cy="0"/>
          </a:xfrm>
          <a:custGeom>
            <a:avLst/>
            <a:gdLst/>
            <a:ahLst/>
            <a:cxnLst/>
            <a:rect l="l" t="t" r="r" b="b"/>
            <a:pathLst>
              <a:path w="6675120">
                <a:moveTo>
                  <a:pt x="0" y="0"/>
                </a:moveTo>
                <a:lnTo>
                  <a:pt x="6675120" y="0"/>
                </a:lnTo>
              </a:path>
            </a:pathLst>
          </a:custGeom>
          <a:ln w="12700">
            <a:solidFill>
              <a:srgbClr val="77787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7783" y="8572078"/>
            <a:ext cx="6657340" cy="0"/>
          </a:xfrm>
          <a:custGeom>
            <a:avLst/>
            <a:gdLst/>
            <a:ahLst/>
            <a:cxnLst/>
            <a:rect l="l" t="t" r="r" b="b"/>
            <a:pathLst>
              <a:path w="6657340">
                <a:moveTo>
                  <a:pt x="0" y="0"/>
                </a:moveTo>
                <a:lnTo>
                  <a:pt x="6656832" y="0"/>
                </a:lnTo>
              </a:path>
            </a:pathLst>
          </a:custGeom>
          <a:ln w="12700">
            <a:solidFill>
              <a:srgbClr val="00616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7783" y="9130370"/>
            <a:ext cx="6657340" cy="0"/>
          </a:xfrm>
          <a:custGeom>
            <a:avLst/>
            <a:gdLst/>
            <a:ahLst/>
            <a:cxnLst/>
            <a:rect l="l" t="t" r="r" b="b"/>
            <a:pathLst>
              <a:path w="6657340">
                <a:moveTo>
                  <a:pt x="0" y="0"/>
                </a:moveTo>
                <a:lnTo>
                  <a:pt x="6656832" y="0"/>
                </a:lnTo>
              </a:path>
            </a:pathLst>
          </a:custGeom>
          <a:ln w="12700">
            <a:solidFill>
              <a:srgbClr val="00616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09899" y="4089176"/>
            <a:ext cx="1228090" cy="0"/>
          </a:xfrm>
          <a:custGeom>
            <a:avLst/>
            <a:gdLst/>
            <a:ahLst/>
            <a:cxnLst/>
            <a:rect l="l" t="t" r="r" b="b"/>
            <a:pathLst>
              <a:path w="1228089">
                <a:moveTo>
                  <a:pt x="0" y="0"/>
                </a:moveTo>
                <a:lnTo>
                  <a:pt x="1227785" y="0"/>
                </a:lnTo>
              </a:path>
            </a:pathLst>
          </a:custGeom>
          <a:ln w="25400">
            <a:solidFill>
              <a:srgbClr val="006169"/>
            </a:solidFill>
            <a:prstDash val="dash"/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159785" y="40891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616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462741" y="4089176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00616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971796" y="3353794"/>
            <a:ext cx="1690370" cy="1690370"/>
          </a:xfrm>
          <a:custGeom>
            <a:avLst/>
            <a:gdLst/>
            <a:ahLst/>
            <a:cxnLst/>
            <a:rect l="l" t="t" r="r" b="b"/>
            <a:pathLst>
              <a:path w="1690370" h="1690370">
                <a:moveTo>
                  <a:pt x="845134" y="1690268"/>
                </a:moveTo>
                <a:lnTo>
                  <a:pt x="914447" y="1687466"/>
                </a:lnTo>
                <a:lnTo>
                  <a:pt x="982218" y="1679206"/>
                </a:lnTo>
                <a:lnTo>
                  <a:pt x="1048228" y="1665706"/>
                </a:lnTo>
                <a:lnTo>
                  <a:pt x="1112260" y="1647182"/>
                </a:lnTo>
                <a:lnTo>
                  <a:pt x="1174096" y="1623852"/>
                </a:lnTo>
                <a:lnTo>
                  <a:pt x="1233520" y="1595935"/>
                </a:lnTo>
                <a:lnTo>
                  <a:pt x="1290312" y="1563646"/>
                </a:lnTo>
                <a:lnTo>
                  <a:pt x="1344257" y="1527205"/>
                </a:lnTo>
                <a:lnTo>
                  <a:pt x="1395136" y="1486828"/>
                </a:lnTo>
                <a:lnTo>
                  <a:pt x="1442732" y="1442732"/>
                </a:lnTo>
                <a:lnTo>
                  <a:pt x="1486828" y="1395136"/>
                </a:lnTo>
                <a:lnTo>
                  <a:pt x="1527205" y="1344257"/>
                </a:lnTo>
                <a:lnTo>
                  <a:pt x="1563646" y="1290312"/>
                </a:lnTo>
                <a:lnTo>
                  <a:pt x="1595935" y="1233520"/>
                </a:lnTo>
                <a:lnTo>
                  <a:pt x="1623852" y="1174096"/>
                </a:lnTo>
                <a:lnTo>
                  <a:pt x="1647182" y="1112260"/>
                </a:lnTo>
                <a:lnTo>
                  <a:pt x="1665706" y="1048228"/>
                </a:lnTo>
                <a:lnTo>
                  <a:pt x="1679206" y="982218"/>
                </a:lnTo>
                <a:lnTo>
                  <a:pt x="1687466" y="914447"/>
                </a:lnTo>
                <a:lnTo>
                  <a:pt x="1690268" y="845134"/>
                </a:lnTo>
                <a:lnTo>
                  <a:pt x="1687466" y="775820"/>
                </a:lnTo>
                <a:lnTo>
                  <a:pt x="1679206" y="708050"/>
                </a:lnTo>
                <a:lnTo>
                  <a:pt x="1665706" y="642040"/>
                </a:lnTo>
                <a:lnTo>
                  <a:pt x="1647182" y="578008"/>
                </a:lnTo>
                <a:lnTo>
                  <a:pt x="1623852" y="516171"/>
                </a:lnTo>
                <a:lnTo>
                  <a:pt x="1595935" y="456748"/>
                </a:lnTo>
                <a:lnTo>
                  <a:pt x="1563646" y="399955"/>
                </a:lnTo>
                <a:lnTo>
                  <a:pt x="1527205" y="346010"/>
                </a:lnTo>
                <a:lnTo>
                  <a:pt x="1486828" y="295131"/>
                </a:lnTo>
                <a:lnTo>
                  <a:pt x="1442732" y="247535"/>
                </a:lnTo>
                <a:lnTo>
                  <a:pt x="1395136" y="203440"/>
                </a:lnTo>
                <a:lnTo>
                  <a:pt x="1344257" y="163063"/>
                </a:lnTo>
                <a:lnTo>
                  <a:pt x="1290312" y="126621"/>
                </a:lnTo>
                <a:lnTo>
                  <a:pt x="1233520" y="94333"/>
                </a:lnTo>
                <a:lnTo>
                  <a:pt x="1174096" y="66415"/>
                </a:lnTo>
                <a:lnTo>
                  <a:pt x="1112260" y="43085"/>
                </a:lnTo>
                <a:lnTo>
                  <a:pt x="1048228" y="24562"/>
                </a:lnTo>
                <a:lnTo>
                  <a:pt x="982218" y="11061"/>
                </a:lnTo>
                <a:lnTo>
                  <a:pt x="914447" y="2801"/>
                </a:lnTo>
                <a:lnTo>
                  <a:pt x="845134" y="0"/>
                </a:lnTo>
                <a:lnTo>
                  <a:pt x="775820" y="2801"/>
                </a:lnTo>
                <a:lnTo>
                  <a:pt x="708050" y="11061"/>
                </a:lnTo>
                <a:lnTo>
                  <a:pt x="642040" y="24562"/>
                </a:lnTo>
                <a:lnTo>
                  <a:pt x="578008" y="43085"/>
                </a:lnTo>
                <a:lnTo>
                  <a:pt x="516171" y="66415"/>
                </a:lnTo>
                <a:lnTo>
                  <a:pt x="456748" y="94333"/>
                </a:lnTo>
                <a:lnTo>
                  <a:pt x="399955" y="126621"/>
                </a:lnTo>
                <a:lnTo>
                  <a:pt x="346010" y="163063"/>
                </a:lnTo>
                <a:lnTo>
                  <a:pt x="295131" y="203440"/>
                </a:lnTo>
                <a:lnTo>
                  <a:pt x="247535" y="247535"/>
                </a:lnTo>
                <a:lnTo>
                  <a:pt x="203440" y="295131"/>
                </a:lnTo>
                <a:lnTo>
                  <a:pt x="163063" y="346010"/>
                </a:lnTo>
                <a:lnTo>
                  <a:pt x="126621" y="399955"/>
                </a:lnTo>
                <a:lnTo>
                  <a:pt x="94333" y="456748"/>
                </a:lnTo>
                <a:lnTo>
                  <a:pt x="66415" y="516171"/>
                </a:lnTo>
                <a:lnTo>
                  <a:pt x="43085" y="578008"/>
                </a:lnTo>
                <a:lnTo>
                  <a:pt x="24562" y="642040"/>
                </a:lnTo>
                <a:lnTo>
                  <a:pt x="11061" y="708050"/>
                </a:lnTo>
                <a:lnTo>
                  <a:pt x="2801" y="775820"/>
                </a:lnTo>
                <a:lnTo>
                  <a:pt x="0" y="845134"/>
                </a:lnTo>
                <a:lnTo>
                  <a:pt x="2801" y="914447"/>
                </a:lnTo>
                <a:lnTo>
                  <a:pt x="11061" y="982218"/>
                </a:lnTo>
                <a:lnTo>
                  <a:pt x="24562" y="1048228"/>
                </a:lnTo>
                <a:lnTo>
                  <a:pt x="43085" y="1112260"/>
                </a:lnTo>
                <a:lnTo>
                  <a:pt x="66415" y="1174096"/>
                </a:lnTo>
                <a:lnTo>
                  <a:pt x="94333" y="1233520"/>
                </a:lnTo>
                <a:lnTo>
                  <a:pt x="126621" y="1290312"/>
                </a:lnTo>
                <a:lnTo>
                  <a:pt x="163063" y="1344257"/>
                </a:lnTo>
                <a:lnTo>
                  <a:pt x="203440" y="1395136"/>
                </a:lnTo>
                <a:lnTo>
                  <a:pt x="247535" y="1442732"/>
                </a:lnTo>
                <a:lnTo>
                  <a:pt x="295131" y="1486828"/>
                </a:lnTo>
                <a:lnTo>
                  <a:pt x="346010" y="1527205"/>
                </a:lnTo>
                <a:lnTo>
                  <a:pt x="399955" y="1563646"/>
                </a:lnTo>
                <a:lnTo>
                  <a:pt x="456748" y="1595935"/>
                </a:lnTo>
                <a:lnTo>
                  <a:pt x="516171" y="1623852"/>
                </a:lnTo>
                <a:lnTo>
                  <a:pt x="578008" y="1647182"/>
                </a:lnTo>
                <a:lnTo>
                  <a:pt x="642040" y="1665706"/>
                </a:lnTo>
                <a:lnTo>
                  <a:pt x="708050" y="1679206"/>
                </a:lnTo>
                <a:lnTo>
                  <a:pt x="775820" y="1687466"/>
                </a:lnTo>
                <a:lnTo>
                  <a:pt x="845134" y="1690268"/>
                </a:lnTo>
                <a:close/>
              </a:path>
            </a:pathLst>
          </a:custGeom>
          <a:ln w="8890">
            <a:solidFill>
              <a:srgbClr val="9A08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25696" y="4791455"/>
            <a:ext cx="338455" cy="320675"/>
          </a:xfrm>
          <a:custGeom>
            <a:avLst/>
            <a:gdLst/>
            <a:ahLst/>
            <a:cxnLst/>
            <a:rect l="l" t="t" r="r" b="b"/>
            <a:pathLst>
              <a:path w="338454" h="320675">
                <a:moveTo>
                  <a:pt x="0" y="0"/>
                </a:moveTo>
                <a:lnTo>
                  <a:pt x="338099" y="320306"/>
                </a:lnTo>
              </a:path>
            </a:pathLst>
          </a:custGeom>
          <a:ln w="8890">
            <a:solidFill>
              <a:srgbClr val="9A080D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163192" y="4242164"/>
            <a:ext cx="240029" cy="2316480"/>
          </a:xfrm>
          <a:custGeom>
            <a:avLst/>
            <a:gdLst/>
            <a:ahLst/>
            <a:cxnLst/>
            <a:rect l="l" t="t" r="r" b="b"/>
            <a:pathLst>
              <a:path w="240029" h="2316479">
                <a:moveTo>
                  <a:pt x="0" y="2316264"/>
                </a:moveTo>
                <a:lnTo>
                  <a:pt x="37293" y="2294765"/>
                </a:lnTo>
                <a:lnTo>
                  <a:pt x="73572" y="2251398"/>
                </a:lnTo>
                <a:lnTo>
                  <a:pt x="98902" y="2207953"/>
                </a:lnTo>
                <a:lnTo>
                  <a:pt x="123398" y="2151913"/>
                </a:lnTo>
                <a:lnTo>
                  <a:pt x="145559" y="2082444"/>
                </a:lnTo>
                <a:lnTo>
                  <a:pt x="155296" y="2042414"/>
                </a:lnTo>
                <a:lnTo>
                  <a:pt x="163886" y="1998715"/>
                </a:lnTo>
                <a:lnTo>
                  <a:pt x="171143" y="1951243"/>
                </a:lnTo>
                <a:lnTo>
                  <a:pt x="176878" y="1899895"/>
                </a:lnTo>
                <a:lnTo>
                  <a:pt x="180905" y="1844565"/>
                </a:lnTo>
                <a:lnTo>
                  <a:pt x="183036" y="1785151"/>
                </a:lnTo>
                <a:lnTo>
                  <a:pt x="183083" y="1721548"/>
                </a:lnTo>
                <a:lnTo>
                  <a:pt x="182288" y="1658331"/>
                </a:lnTo>
                <a:lnTo>
                  <a:pt x="182000" y="1600011"/>
                </a:lnTo>
                <a:lnTo>
                  <a:pt x="182197" y="1546386"/>
                </a:lnTo>
                <a:lnTo>
                  <a:pt x="182859" y="1497254"/>
                </a:lnTo>
                <a:lnTo>
                  <a:pt x="183965" y="1452416"/>
                </a:lnTo>
                <a:lnTo>
                  <a:pt x="185493" y="1411668"/>
                </a:lnTo>
                <a:lnTo>
                  <a:pt x="189731" y="1341643"/>
                </a:lnTo>
                <a:lnTo>
                  <a:pt x="195406" y="1285570"/>
                </a:lnTo>
                <a:lnTo>
                  <a:pt x="202349" y="1241837"/>
                </a:lnTo>
                <a:lnTo>
                  <a:pt x="214771" y="1195857"/>
                </a:lnTo>
                <a:lnTo>
                  <a:pt x="234194" y="1162721"/>
                </a:lnTo>
                <a:lnTo>
                  <a:pt x="239420" y="1158125"/>
                </a:lnTo>
                <a:lnTo>
                  <a:pt x="234194" y="1153532"/>
                </a:lnTo>
                <a:lnTo>
                  <a:pt x="214771" y="1120400"/>
                </a:lnTo>
                <a:lnTo>
                  <a:pt x="202349" y="1074423"/>
                </a:lnTo>
                <a:lnTo>
                  <a:pt x="195406" y="1030692"/>
                </a:lnTo>
                <a:lnTo>
                  <a:pt x="189731" y="974619"/>
                </a:lnTo>
                <a:lnTo>
                  <a:pt x="185493" y="904594"/>
                </a:lnTo>
                <a:lnTo>
                  <a:pt x="183965" y="863847"/>
                </a:lnTo>
                <a:lnTo>
                  <a:pt x="182859" y="819009"/>
                </a:lnTo>
                <a:lnTo>
                  <a:pt x="182197" y="769877"/>
                </a:lnTo>
                <a:lnTo>
                  <a:pt x="182000" y="716252"/>
                </a:lnTo>
                <a:lnTo>
                  <a:pt x="182288" y="657932"/>
                </a:lnTo>
                <a:lnTo>
                  <a:pt x="183083" y="594715"/>
                </a:lnTo>
                <a:lnTo>
                  <a:pt x="183036" y="531112"/>
                </a:lnTo>
                <a:lnTo>
                  <a:pt x="180905" y="471698"/>
                </a:lnTo>
                <a:lnTo>
                  <a:pt x="176878" y="416368"/>
                </a:lnTo>
                <a:lnTo>
                  <a:pt x="171143" y="365020"/>
                </a:lnTo>
                <a:lnTo>
                  <a:pt x="163886" y="317548"/>
                </a:lnTo>
                <a:lnTo>
                  <a:pt x="155296" y="273849"/>
                </a:lnTo>
                <a:lnTo>
                  <a:pt x="145559" y="233819"/>
                </a:lnTo>
                <a:lnTo>
                  <a:pt x="123398" y="164351"/>
                </a:lnTo>
                <a:lnTo>
                  <a:pt x="98902" y="108310"/>
                </a:lnTo>
                <a:lnTo>
                  <a:pt x="73572" y="64866"/>
                </a:lnTo>
                <a:lnTo>
                  <a:pt x="48907" y="33186"/>
                </a:lnTo>
                <a:lnTo>
                  <a:pt x="16438" y="5906"/>
                </a:lnTo>
                <a:lnTo>
                  <a:pt x="7573" y="1794"/>
                </a:lnTo>
                <a:lnTo>
                  <a:pt x="0" y="0"/>
                </a:lnTo>
              </a:path>
            </a:pathLst>
          </a:custGeom>
          <a:ln w="8890">
            <a:solidFill>
              <a:srgbClr val="006169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289046" y="2286000"/>
            <a:ext cx="0" cy="1246505"/>
          </a:xfrm>
          <a:custGeom>
            <a:avLst/>
            <a:gdLst/>
            <a:ahLst/>
            <a:cxnLst/>
            <a:rect l="l" t="t" r="r" b="b"/>
            <a:pathLst>
              <a:path h="1246504">
                <a:moveTo>
                  <a:pt x="0" y="0"/>
                </a:moveTo>
                <a:lnTo>
                  <a:pt x="0" y="1246124"/>
                </a:lnTo>
              </a:path>
            </a:pathLst>
          </a:custGeom>
          <a:ln w="12700">
            <a:solidFill>
              <a:srgbClr val="77787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289046" y="4867655"/>
            <a:ext cx="0" cy="1730375"/>
          </a:xfrm>
          <a:custGeom>
            <a:avLst/>
            <a:gdLst/>
            <a:ahLst/>
            <a:cxnLst/>
            <a:rect l="l" t="t" r="r" b="b"/>
            <a:pathLst>
              <a:path h="1730375">
                <a:moveTo>
                  <a:pt x="0" y="0"/>
                </a:moveTo>
                <a:lnTo>
                  <a:pt x="0" y="1730248"/>
                </a:lnTo>
              </a:path>
            </a:pathLst>
          </a:custGeom>
          <a:ln w="12700">
            <a:solidFill>
              <a:srgbClr val="77787B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987793" y="6958419"/>
            <a:ext cx="3049270" cy="374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65" dirty="0">
                <a:solidFill>
                  <a:srgbClr val="006169"/>
                </a:solidFill>
                <a:latin typeface="Calibri"/>
                <a:cs typeface="Calibri"/>
              </a:rPr>
              <a:t>M</a:t>
            </a:r>
            <a:r>
              <a:rPr sz="1200" spc="-30" dirty="0">
                <a:solidFill>
                  <a:srgbClr val="006169"/>
                </a:solidFill>
                <a:latin typeface="Calibri"/>
                <a:cs typeface="Calibri"/>
              </a:rPr>
              <a:t>y</a:t>
            </a:r>
            <a:r>
              <a:rPr sz="1200" spc="6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200" spc="15" dirty="0">
                <a:solidFill>
                  <a:srgbClr val="006169"/>
                </a:solidFill>
                <a:latin typeface="Calibri"/>
                <a:cs typeface="Calibri"/>
              </a:rPr>
              <a:t>sodiu</a:t>
            </a:r>
            <a:r>
              <a:rPr sz="1200" spc="45" dirty="0">
                <a:solidFill>
                  <a:srgbClr val="006169"/>
                </a:solidFill>
                <a:latin typeface="Calibri"/>
                <a:cs typeface="Calibri"/>
              </a:rPr>
              <a:t>m</a:t>
            </a:r>
            <a:r>
              <a:rPr sz="1200" spc="6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200" spc="30" dirty="0">
                <a:solidFill>
                  <a:srgbClr val="006169"/>
                </a:solidFill>
                <a:latin typeface="Calibri"/>
                <a:cs typeface="Calibri"/>
              </a:rPr>
              <a:t>goa</a:t>
            </a:r>
            <a:r>
              <a:rPr sz="1200" spc="15" dirty="0">
                <a:solidFill>
                  <a:srgbClr val="006169"/>
                </a:solidFill>
                <a:latin typeface="Calibri"/>
                <a:cs typeface="Calibri"/>
              </a:rPr>
              <a:t>l</a:t>
            </a:r>
            <a:r>
              <a:rPr sz="1200" spc="6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200" spc="10" dirty="0">
                <a:solidFill>
                  <a:srgbClr val="006169"/>
                </a:solidFill>
                <a:latin typeface="Calibri"/>
                <a:cs typeface="Calibri"/>
              </a:rPr>
              <a:t>is: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  <a:tabLst>
                <a:tab pos="3035935" algn="l"/>
              </a:tabLst>
            </a:pPr>
            <a:r>
              <a:rPr sz="1200" u="sng" dirty="0">
                <a:solidFill>
                  <a:srgbClr val="231F20"/>
                </a:solidFill>
                <a:latin typeface="Minion Pro"/>
                <a:cs typeface="Minion Pro"/>
              </a:rPr>
              <a:t> 	</a:t>
            </a:r>
            <a:endParaRPr sz="1200">
              <a:latin typeface="Minion Pro"/>
              <a:cs typeface="Minion Pr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940" y="743362"/>
            <a:ext cx="4641850" cy="35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dirty="0">
                <a:solidFill>
                  <a:srgbClr val="006169"/>
                </a:solidFill>
                <a:latin typeface="Calibri"/>
                <a:cs typeface="Calibri"/>
              </a:rPr>
              <a:t>Hea</a:t>
            </a:r>
            <a:r>
              <a:rPr sz="2600" spc="110" dirty="0">
                <a:solidFill>
                  <a:srgbClr val="006169"/>
                </a:solidFill>
                <a:latin typeface="Calibri"/>
                <a:cs typeface="Calibri"/>
              </a:rPr>
              <a:t>r</a:t>
            </a:r>
            <a:r>
              <a:rPr sz="2600" spc="-45" dirty="0">
                <a:solidFill>
                  <a:srgbClr val="006169"/>
                </a:solidFill>
                <a:latin typeface="Calibri"/>
                <a:cs typeface="Calibri"/>
              </a:rPr>
              <a:t>t-healt</a:t>
            </a:r>
            <a:r>
              <a:rPr sz="2600" spc="-110" dirty="0">
                <a:solidFill>
                  <a:srgbClr val="006169"/>
                </a:solidFill>
                <a:latin typeface="Calibri"/>
                <a:cs typeface="Calibri"/>
              </a:rPr>
              <a:t>h</a:t>
            </a:r>
            <a:r>
              <a:rPr sz="2600" spc="-40" dirty="0">
                <a:solidFill>
                  <a:srgbClr val="006169"/>
                </a:solidFill>
                <a:latin typeface="Calibri"/>
                <a:cs typeface="Calibri"/>
              </a:rPr>
              <a:t>y</a:t>
            </a:r>
            <a:r>
              <a:rPr sz="2600" spc="6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2600" spc="5" dirty="0">
                <a:solidFill>
                  <a:srgbClr val="006169"/>
                </a:solidFill>
                <a:latin typeface="Calibri"/>
                <a:cs typeface="Calibri"/>
              </a:rPr>
              <a:t>eatin</a:t>
            </a:r>
            <a:r>
              <a:rPr sz="2600" spc="70" dirty="0">
                <a:solidFill>
                  <a:srgbClr val="006169"/>
                </a:solidFill>
                <a:latin typeface="Calibri"/>
                <a:cs typeface="Calibri"/>
              </a:rPr>
              <a:t>g</a:t>
            </a:r>
            <a:r>
              <a:rPr sz="2600" spc="6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2600" spc="-55" dirty="0">
                <a:solidFill>
                  <a:srgbClr val="006169"/>
                </a:solidFill>
                <a:latin typeface="Calibri"/>
                <a:cs typeface="Calibri"/>
              </a:rPr>
              <a:t>wit</a:t>
            </a:r>
            <a:r>
              <a:rPr sz="2600" dirty="0">
                <a:solidFill>
                  <a:srgbClr val="006169"/>
                </a:solidFill>
                <a:latin typeface="Calibri"/>
                <a:cs typeface="Calibri"/>
              </a:rPr>
              <a:t>h</a:t>
            </a:r>
            <a:r>
              <a:rPr sz="2600" spc="6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2600" spc="50" dirty="0">
                <a:solidFill>
                  <a:srgbClr val="006169"/>
                </a:solidFill>
                <a:latin typeface="Calibri"/>
                <a:cs typeface="Calibri"/>
              </a:rPr>
              <a:t>les</a:t>
            </a:r>
            <a:r>
              <a:rPr sz="2600" spc="110" dirty="0">
                <a:solidFill>
                  <a:srgbClr val="006169"/>
                </a:solidFill>
                <a:latin typeface="Calibri"/>
                <a:cs typeface="Calibri"/>
              </a:rPr>
              <a:t>s</a:t>
            </a:r>
            <a:r>
              <a:rPr sz="2600" spc="6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2600" spc="15" dirty="0">
                <a:solidFill>
                  <a:srgbClr val="006169"/>
                </a:solidFill>
                <a:latin typeface="Calibri"/>
                <a:cs typeface="Calibri"/>
              </a:rPr>
              <a:t>salt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35940" y="1457530"/>
            <a:ext cx="6666230" cy="576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300" spc="-10" dirty="0">
                <a:solidFill>
                  <a:srgbClr val="006169"/>
                </a:solidFill>
                <a:latin typeface="Calibri"/>
                <a:cs typeface="Calibri"/>
              </a:rPr>
              <a:t>Ho</a:t>
            </a:r>
            <a:r>
              <a:rPr sz="1300" dirty="0">
                <a:solidFill>
                  <a:srgbClr val="006169"/>
                </a:solidFill>
                <a:latin typeface="Calibri"/>
                <a:cs typeface="Calibri"/>
              </a:rPr>
              <a:t>w</a:t>
            </a:r>
            <a:r>
              <a:rPr sz="1300" spc="7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300" spc="35" dirty="0">
                <a:solidFill>
                  <a:srgbClr val="006169"/>
                </a:solidFill>
                <a:latin typeface="Calibri"/>
                <a:cs typeface="Calibri"/>
              </a:rPr>
              <a:t>muc</a:t>
            </a:r>
            <a:r>
              <a:rPr sz="1300" spc="40" dirty="0">
                <a:solidFill>
                  <a:srgbClr val="006169"/>
                </a:solidFill>
                <a:latin typeface="Calibri"/>
                <a:cs typeface="Calibri"/>
              </a:rPr>
              <a:t>h</a:t>
            </a:r>
            <a:r>
              <a:rPr sz="1300" spc="7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300" spc="25" dirty="0">
                <a:solidFill>
                  <a:srgbClr val="006169"/>
                </a:solidFill>
                <a:latin typeface="Calibri"/>
                <a:cs typeface="Calibri"/>
              </a:rPr>
              <a:t>sal</a:t>
            </a:r>
            <a:r>
              <a:rPr sz="1300" spc="30" dirty="0">
                <a:solidFill>
                  <a:srgbClr val="006169"/>
                </a:solidFill>
                <a:latin typeface="Calibri"/>
                <a:cs typeface="Calibri"/>
              </a:rPr>
              <a:t>t</a:t>
            </a:r>
            <a:r>
              <a:rPr sz="1300" spc="7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300" spc="20" dirty="0">
                <a:solidFill>
                  <a:srgbClr val="006169"/>
                </a:solidFill>
                <a:latin typeface="Calibri"/>
                <a:cs typeface="Calibri"/>
              </a:rPr>
              <a:t>(sodium</a:t>
            </a:r>
            <a:r>
              <a:rPr sz="1300" spc="15" dirty="0">
                <a:solidFill>
                  <a:srgbClr val="006169"/>
                </a:solidFill>
                <a:latin typeface="Calibri"/>
                <a:cs typeface="Calibri"/>
              </a:rPr>
              <a:t>)</a:t>
            </a:r>
            <a:r>
              <a:rPr sz="1300" spc="7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300" spc="10" dirty="0">
                <a:solidFill>
                  <a:srgbClr val="006169"/>
                </a:solidFill>
                <a:latin typeface="Calibri"/>
                <a:cs typeface="Calibri"/>
              </a:rPr>
              <a:t>shoul</a:t>
            </a:r>
            <a:r>
              <a:rPr sz="1300" spc="25" dirty="0">
                <a:solidFill>
                  <a:srgbClr val="006169"/>
                </a:solidFill>
                <a:latin typeface="Calibri"/>
                <a:cs typeface="Calibri"/>
              </a:rPr>
              <a:t>d</a:t>
            </a:r>
            <a:r>
              <a:rPr sz="1300" spc="7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006169"/>
                </a:solidFill>
                <a:latin typeface="Calibri"/>
                <a:cs typeface="Calibri"/>
              </a:rPr>
              <a:t>yo</a:t>
            </a:r>
            <a:r>
              <a:rPr sz="1300" dirty="0">
                <a:solidFill>
                  <a:srgbClr val="006169"/>
                </a:solidFill>
                <a:latin typeface="Calibri"/>
                <a:cs typeface="Calibri"/>
              </a:rPr>
              <a:t>u</a:t>
            </a:r>
            <a:r>
              <a:rPr sz="1300" spc="7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300" spc="35" dirty="0">
                <a:solidFill>
                  <a:srgbClr val="006169"/>
                </a:solidFill>
                <a:latin typeface="Calibri"/>
                <a:cs typeface="Calibri"/>
              </a:rPr>
              <a:t>h</a:t>
            </a:r>
            <a:r>
              <a:rPr sz="1300" dirty="0">
                <a:solidFill>
                  <a:srgbClr val="006169"/>
                </a:solidFill>
                <a:latin typeface="Calibri"/>
                <a:cs typeface="Calibri"/>
              </a:rPr>
              <a:t>a</a:t>
            </a:r>
            <a:r>
              <a:rPr sz="1300" spc="-5" dirty="0">
                <a:solidFill>
                  <a:srgbClr val="006169"/>
                </a:solidFill>
                <a:latin typeface="Calibri"/>
                <a:cs typeface="Calibri"/>
              </a:rPr>
              <a:t>v</a:t>
            </a:r>
            <a:r>
              <a:rPr sz="1300" spc="5" dirty="0">
                <a:solidFill>
                  <a:srgbClr val="006169"/>
                </a:solidFill>
                <a:latin typeface="Calibri"/>
                <a:cs typeface="Calibri"/>
              </a:rPr>
              <a:t>e</a:t>
            </a:r>
            <a:r>
              <a:rPr sz="1300" spc="7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300" spc="30" dirty="0">
                <a:solidFill>
                  <a:srgbClr val="006169"/>
                </a:solidFill>
                <a:latin typeface="Calibri"/>
                <a:cs typeface="Calibri"/>
              </a:rPr>
              <a:t>eac</a:t>
            </a:r>
            <a:r>
              <a:rPr sz="1300" spc="45" dirty="0">
                <a:solidFill>
                  <a:srgbClr val="006169"/>
                </a:solidFill>
                <a:latin typeface="Calibri"/>
                <a:cs typeface="Calibri"/>
              </a:rPr>
              <a:t>h</a:t>
            </a:r>
            <a:r>
              <a:rPr sz="1300" spc="7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300" spc="35" dirty="0">
                <a:solidFill>
                  <a:srgbClr val="006169"/>
                </a:solidFill>
                <a:latin typeface="Calibri"/>
                <a:cs typeface="Calibri"/>
              </a:rPr>
              <a:t>d</a:t>
            </a:r>
            <a:r>
              <a:rPr sz="1300" dirty="0">
                <a:solidFill>
                  <a:srgbClr val="006169"/>
                </a:solidFill>
                <a:latin typeface="Calibri"/>
                <a:cs typeface="Calibri"/>
              </a:rPr>
              <a:t>a</a:t>
            </a:r>
            <a:r>
              <a:rPr sz="1300" spc="5" dirty="0">
                <a:solidFill>
                  <a:srgbClr val="006169"/>
                </a:solidFill>
                <a:latin typeface="Calibri"/>
                <a:cs typeface="Calibri"/>
              </a:rPr>
              <a:t>y?</a:t>
            </a:r>
            <a:endParaRPr sz="1300" dirty="0">
              <a:latin typeface="Calibri"/>
              <a:cs typeface="Calibri"/>
            </a:endParaRPr>
          </a:p>
          <a:p>
            <a:pPr marL="12700" marR="5080">
              <a:lnSpc>
                <a:spcPts val="1500"/>
              </a:lnSpc>
              <a:spcBef>
                <a:spcPts val="40"/>
              </a:spcBef>
            </a:pP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d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u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m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h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w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or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f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sa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.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spc="-40" dirty="0">
                <a:solidFill>
                  <a:srgbClr val="231F20"/>
                </a:solidFill>
                <a:latin typeface="Minion Pro"/>
                <a:cs typeface="Minion Pro"/>
              </a:rPr>
              <a:t>M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d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u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sh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u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30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n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m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or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h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150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0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m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g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f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so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d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u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m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d</a:t>
            </a:r>
            <a:r>
              <a:rPr sz="1200" spc="-30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95" dirty="0">
                <a:solidFill>
                  <a:srgbClr val="231F20"/>
                </a:solidFill>
                <a:latin typeface="Minion Pro"/>
                <a:cs typeface="Minion Pro"/>
              </a:rPr>
              <a:t>y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.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30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g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le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sa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 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m</a:t>
            </a:r>
            <a:r>
              <a:rPr sz="1200" spc="-30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y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he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p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spc="-3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w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yo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u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b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ood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pr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ss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u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d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uc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yo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u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k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f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h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 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di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se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.</a:t>
            </a:r>
            <a:endParaRPr sz="1200" dirty="0">
              <a:latin typeface="Minion Pro"/>
              <a:cs typeface="Minion Pro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5940" y="2257630"/>
            <a:ext cx="2331720" cy="51116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22885">
              <a:lnSpc>
                <a:spcPts val="1400"/>
              </a:lnSpc>
            </a:pPr>
            <a:r>
              <a:rPr sz="1300" dirty="0">
                <a:solidFill>
                  <a:srgbClr val="006169"/>
                </a:solidFill>
                <a:latin typeface="Calibri"/>
                <a:cs typeface="Calibri"/>
              </a:rPr>
              <a:t>Us</a:t>
            </a:r>
            <a:r>
              <a:rPr sz="1300" spc="10" dirty="0">
                <a:solidFill>
                  <a:srgbClr val="006169"/>
                </a:solidFill>
                <a:latin typeface="Calibri"/>
                <a:cs typeface="Calibri"/>
              </a:rPr>
              <a:t>e</a:t>
            </a:r>
            <a:r>
              <a:rPr sz="1300" spc="7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300" spc="15" dirty="0">
                <a:solidFill>
                  <a:srgbClr val="006169"/>
                </a:solidFill>
                <a:latin typeface="Calibri"/>
                <a:cs typeface="Calibri"/>
              </a:rPr>
              <a:t>thes</a:t>
            </a:r>
            <a:r>
              <a:rPr sz="1300" spc="30" dirty="0">
                <a:solidFill>
                  <a:srgbClr val="006169"/>
                </a:solidFill>
                <a:latin typeface="Calibri"/>
                <a:cs typeface="Calibri"/>
              </a:rPr>
              <a:t>e</a:t>
            </a:r>
            <a:r>
              <a:rPr sz="1300" spc="7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300" spc="10" dirty="0">
                <a:solidFill>
                  <a:srgbClr val="006169"/>
                </a:solidFill>
                <a:latin typeface="Calibri"/>
                <a:cs typeface="Calibri"/>
              </a:rPr>
              <a:t>tip</a:t>
            </a:r>
            <a:r>
              <a:rPr sz="1300" spc="25" dirty="0">
                <a:solidFill>
                  <a:srgbClr val="006169"/>
                </a:solidFill>
                <a:latin typeface="Calibri"/>
                <a:cs typeface="Calibri"/>
              </a:rPr>
              <a:t>s</a:t>
            </a:r>
            <a:r>
              <a:rPr sz="1300" spc="7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300" spc="-20" dirty="0">
                <a:solidFill>
                  <a:srgbClr val="006169"/>
                </a:solidFill>
                <a:latin typeface="Calibri"/>
                <a:cs typeface="Calibri"/>
              </a:rPr>
              <a:t>t</a:t>
            </a:r>
            <a:r>
              <a:rPr sz="1300" spc="-15" dirty="0">
                <a:solidFill>
                  <a:srgbClr val="006169"/>
                </a:solidFill>
                <a:latin typeface="Calibri"/>
                <a:cs typeface="Calibri"/>
              </a:rPr>
              <a:t>o</a:t>
            </a:r>
            <a:r>
              <a:rPr sz="1300" spc="7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300" spc="5" dirty="0">
                <a:solidFill>
                  <a:srgbClr val="006169"/>
                </a:solidFill>
                <a:latin typeface="Calibri"/>
                <a:cs typeface="Calibri"/>
              </a:rPr>
              <a:t>cu</a:t>
            </a:r>
            <a:r>
              <a:rPr sz="1300" spc="10" dirty="0">
                <a:solidFill>
                  <a:srgbClr val="006169"/>
                </a:solidFill>
                <a:latin typeface="Calibri"/>
                <a:cs typeface="Calibri"/>
              </a:rPr>
              <a:t>t</a:t>
            </a:r>
            <a:r>
              <a:rPr sz="1300" spc="7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006169"/>
                </a:solidFill>
                <a:latin typeface="Calibri"/>
                <a:cs typeface="Calibri"/>
              </a:rPr>
              <a:t>dow</a:t>
            </a:r>
            <a:r>
              <a:rPr sz="1300" dirty="0">
                <a:solidFill>
                  <a:srgbClr val="006169"/>
                </a:solidFill>
                <a:latin typeface="Calibri"/>
                <a:cs typeface="Calibri"/>
              </a:rPr>
              <a:t>n</a:t>
            </a:r>
            <a:r>
              <a:rPr sz="1300" spc="7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300" spc="-5" dirty="0">
                <a:solidFill>
                  <a:srgbClr val="006169"/>
                </a:solidFill>
                <a:latin typeface="Calibri"/>
                <a:cs typeface="Calibri"/>
              </a:rPr>
              <a:t>on</a:t>
            </a:r>
            <a:r>
              <a:rPr sz="1300" spc="-10" dirty="0">
                <a:solidFill>
                  <a:srgbClr val="006169"/>
                </a:solidFill>
                <a:latin typeface="Calibri"/>
                <a:cs typeface="Calibri"/>
              </a:rPr>
              <a:t> ho</a:t>
            </a:r>
            <a:r>
              <a:rPr sz="1300" dirty="0">
                <a:solidFill>
                  <a:srgbClr val="006169"/>
                </a:solidFill>
                <a:latin typeface="Calibri"/>
                <a:cs typeface="Calibri"/>
              </a:rPr>
              <a:t>w</a:t>
            </a:r>
            <a:r>
              <a:rPr sz="1300" spc="7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300" spc="35" dirty="0">
                <a:solidFill>
                  <a:srgbClr val="006169"/>
                </a:solidFill>
                <a:latin typeface="Calibri"/>
                <a:cs typeface="Calibri"/>
              </a:rPr>
              <a:t>muc</a:t>
            </a:r>
            <a:r>
              <a:rPr sz="1300" spc="40" dirty="0">
                <a:solidFill>
                  <a:srgbClr val="006169"/>
                </a:solidFill>
                <a:latin typeface="Calibri"/>
                <a:cs typeface="Calibri"/>
              </a:rPr>
              <a:t>h</a:t>
            </a:r>
            <a:r>
              <a:rPr sz="1300" spc="7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300" spc="25" dirty="0">
                <a:solidFill>
                  <a:srgbClr val="006169"/>
                </a:solidFill>
                <a:latin typeface="Calibri"/>
                <a:cs typeface="Calibri"/>
              </a:rPr>
              <a:t>sal</a:t>
            </a:r>
            <a:r>
              <a:rPr sz="1300" spc="30" dirty="0">
                <a:solidFill>
                  <a:srgbClr val="006169"/>
                </a:solidFill>
                <a:latin typeface="Calibri"/>
                <a:cs typeface="Calibri"/>
              </a:rPr>
              <a:t>t</a:t>
            </a:r>
            <a:r>
              <a:rPr sz="1300" spc="7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300" spc="-10" dirty="0">
                <a:solidFill>
                  <a:srgbClr val="006169"/>
                </a:solidFill>
                <a:latin typeface="Calibri"/>
                <a:cs typeface="Calibri"/>
              </a:rPr>
              <a:t>yo</a:t>
            </a:r>
            <a:r>
              <a:rPr sz="1300" dirty="0">
                <a:solidFill>
                  <a:srgbClr val="006169"/>
                </a:solidFill>
                <a:latin typeface="Calibri"/>
                <a:cs typeface="Calibri"/>
              </a:rPr>
              <a:t>u</a:t>
            </a:r>
            <a:r>
              <a:rPr sz="1300" spc="7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300" spc="5" dirty="0">
                <a:solidFill>
                  <a:srgbClr val="006169"/>
                </a:solidFill>
                <a:latin typeface="Calibri"/>
                <a:cs typeface="Calibri"/>
              </a:rPr>
              <a:t>eat:</a:t>
            </a:r>
            <a:endParaRPr sz="1300" dirty="0">
              <a:latin typeface="Calibri"/>
              <a:cs typeface="Calibri"/>
            </a:endParaRPr>
          </a:p>
          <a:p>
            <a:pPr marL="109220" marR="5080" indent="-96520">
              <a:lnSpc>
                <a:spcPts val="1400"/>
              </a:lnSpc>
              <a:spcBef>
                <a:spcPts val="450"/>
              </a:spcBef>
              <a:buClr>
                <a:srgbClr val="006169"/>
              </a:buClr>
              <a:buSzPct val="54166"/>
              <a:buFont typeface="Arial"/>
              <a:buChar char="■"/>
              <a:tabLst>
                <a:tab pos="109855" algn="l"/>
              </a:tabLst>
            </a:pPr>
            <a:r>
              <a:rPr sz="1200" spc="15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m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p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f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oo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 l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b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el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s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 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h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 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h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f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oo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d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s w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h 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h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 l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m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u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f 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sa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 (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um)</a:t>
            </a:r>
            <a:endParaRPr sz="1200" dirty="0">
              <a:latin typeface="Minion Pro"/>
              <a:cs typeface="Minion Pro"/>
            </a:endParaRPr>
          </a:p>
          <a:p>
            <a:pPr marL="109220" marR="121920" indent="-96520">
              <a:lnSpc>
                <a:spcPts val="1400"/>
              </a:lnSpc>
              <a:spcBef>
                <a:spcPts val="450"/>
              </a:spcBef>
              <a:buClr>
                <a:srgbClr val="006169"/>
              </a:buClr>
              <a:buSzPct val="54166"/>
              <a:buFont typeface="Arial"/>
              <a:buChar char="■"/>
              <a:tabLst>
                <a:tab pos="109855" algn="l"/>
              </a:tabLst>
            </a:pP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h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 l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w-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sa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r 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o-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sa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op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s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fo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r 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uces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 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se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ni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gs</a:t>
            </a:r>
            <a:endParaRPr sz="1200" dirty="0">
              <a:latin typeface="Minion Pro"/>
              <a:cs typeface="Minion Pro"/>
            </a:endParaRPr>
          </a:p>
          <a:p>
            <a:pPr marL="109220" marR="19050" indent="-96520">
              <a:lnSpc>
                <a:spcPts val="1400"/>
              </a:lnSpc>
              <a:spcBef>
                <a:spcPts val="450"/>
              </a:spcBef>
              <a:buClr>
                <a:srgbClr val="006169"/>
              </a:buClr>
              <a:buSzPct val="54166"/>
              <a:buFont typeface="Arial"/>
              <a:buChar char="■"/>
              <a:tabLst>
                <a:tab pos="109855" algn="l"/>
              </a:tabLst>
            </a:pPr>
            <a:r>
              <a:rPr sz="1200" spc="1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f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w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er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u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h 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m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ts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 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h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 dogs, 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w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hi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h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 hi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g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h in 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sa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endParaRPr sz="1200" dirty="0">
              <a:latin typeface="Minion Pro"/>
              <a:cs typeface="Minion Pro"/>
            </a:endParaRPr>
          </a:p>
          <a:p>
            <a:pPr marL="109220" indent="-96520">
              <a:lnSpc>
                <a:spcPct val="100000"/>
              </a:lnSpc>
              <a:spcBef>
                <a:spcPts val="370"/>
              </a:spcBef>
              <a:buClr>
                <a:srgbClr val="006169"/>
              </a:buClr>
              <a:buSzPct val="54166"/>
              <a:buFont typeface="Arial"/>
              <a:buChar char="■"/>
              <a:tabLst>
                <a:tab pos="109855" algn="l"/>
              </a:tabLst>
            </a:pP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D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o 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 c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k w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h 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sa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endParaRPr sz="1200" dirty="0">
              <a:latin typeface="Minion Pro"/>
              <a:cs typeface="Minion Pro"/>
            </a:endParaRPr>
          </a:p>
          <a:p>
            <a:pPr marL="109220" marR="85090" indent="-96520">
              <a:lnSpc>
                <a:spcPts val="1400"/>
              </a:lnSpc>
              <a:spcBef>
                <a:spcPts val="490"/>
              </a:spcBef>
              <a:buClr>
                <a:srgbClr val="006169"/>
              </a:buClr>
              <a:buSzPct val="54166"/>
              <a:buFont typeface="Arial"/>
              <a:buChar char="■"/>
              <a:tabLst>
                <a:tab pos="109855" algn="l"/>
              </a:tabLst>
            </a:pPr>
            <a:r>
              <a:rPr sz="1200" spc="15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k w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h u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sa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r l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w-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um 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b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u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il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n 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u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b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es</a:t>
            </a:r>
            <a:endParaRPr sz="1200" dirty="0">
              <a:latin typeface="Minion Pro"/>
              <a:cs typeface="Minion Pro"/>
            </a:endParaRPr>
          </a:p>
          <a:p>
            <a:pPr marL="109220" marR="387985" indent="-96520">
              <a:lnSpc>
                <a:spcPts val="1400"/>
              </a:lnSpc>
              <a:spcBef>
                <a:spcPts val="450"/>
              </a:spcBef>
              <a:buClr>
                <a:srgbClr val="006169"/>
              </a:buClr>
              <a:buSzPct val="54166"/>
              <a:buFont typeface="Arial"/>
              <a:buChar char="■"/>
              <a:tabLst>
                <a:tab pos="109855" algn="l"/>
              </a:tabLst>
            </a:pPr>
            <a:r>
              <a:rPr sz="1200" spc="15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n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f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oo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 w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h le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m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n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j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uic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, vi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eg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80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, 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h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erbs,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 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p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ices</a:t>
            </a:r>
            <a:endParaRPr sz="1200" dirty="0">
              <a:latin typeface="Minion Pro"/>
              <a:cs typeface="Minion Pro"/>
            </a:endParaRPr>
          </a:p>
          <a:p>
            <a:pPr marL="109220" indent="-96520">
              <a:lnSpc>
                <a:spcPct val="100000"/>
              </a:lnSpc>
              <a:spcBef>
                <a:spcPts val="370"/>
              </a:spcBef>
              <a:buClr>
                <a:srgbClr val="006169"/>
              </a:buClr>
              <a:buSzPct val="54166"/>
              <a:buFont typeface="Arial"/>
              <a:buChar char="■"/>
              <a:tabLst>
                <a:tab pos="109855" algn="l"/>
              </a:tabLst>
            </a:pPr>
            <a:r>
              <a:rPr sz="1200" spc="1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 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m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 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fr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u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 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v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g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ab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les</a:t>
            </a:r>
            <a:endParaRPr sz="1200" dirty="0">
              <a:latin typeface="Minion Pro"/>
              <a:cs typeface="Minion Pro"/>
            </a:endParaRPr>
          </a:p>
          <a:p>
            <a:pPr marL="109220" marR="151130" indent="-96520">
              <a:lnSpc>
                <a:spcPts val="1400"/>
              </a:lnSpc>
              <a:spcBef>
                <a:spcPts val="490"/>
              </a:spcBef>
              <a:buClr>
                <a:srgbClr val="006169"/>
              </a:buClr>
              <a:buSzPct val="54166"/>
              <a:buFont typeface="Arial"/>
              <a:buChar char="■"/>
              <a:tabLst>
                <a:tab pos="109855" algn="l"/>
              </a:tabLst>
            </a:pP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P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k 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h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 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o-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sa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 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v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si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n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f c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 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f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zen 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fr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u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ts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 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v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g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ab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les</a:t>
            </a:r>
            <a:endParaRPr sz="1200" dirty="0">
              <a:latin typeface="Minion Pro"/>
              <a:cs typeface="Minion Pro"/>
            </a:endParaRPr>
          </a:p>
          <a:p>
            <a:pPr marL="109220" marR="178435" indent="-96520">
              <a:lnSpc>
                <a:spcPts val="1400"/>
              </a:lnSpc>
              <a:spcBef>
                <a:spcPts val="450"/>
              </a:spcBef>
              <a:buClr>
                <a:srgbClr val="006169"/>
              </a:buClr>
              <a:buSzPct val="54166"/>
              <a:buFont typeface="Arial"/>
              <a:buChar char="■"/>
              <a:tabLst>
                <a:tab pos="109855" algn="l"/>
              </a:tabLst>
            </a:pP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k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n 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fr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u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 r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w 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v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g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ab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les i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nst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ad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f 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h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ps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r 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sa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 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u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ts</a:t>
            </a:r>
            <a:endParaRPr sz="1200" dirty="0">
              <a:latin typeface="Minion Pro"/>
              <a:cs typeface="Minion Pro"/>
            </a:endParaRPr>
          </a:p>
          <a:p>
            <a:pPr marL="109220" indent="-96520">
              <a:lnSpc>
                <a:spcPct val="100000"/>
              </a:lnSpc>
              <a:spcBef>
                <a:spcPts val="370"/>
              </a:spcBef>
              <a:buClr>
                <a:srgbClr val="006169"/>
              </a:buClr>
              <a:buSzPct val="54166"/>
              <a:buFont typeface="Arial"/>
              <a:buChar char="■"/>
              <a:tabLst>
                <a:tab pos="109855" algn="l"/>
              </a:tabLst>
            </a:pPr>
            <a:endParaRPr sz="1200" dirty="0">
              <a:latin typeface="Minion Pro"/>
              <a:cs typeface="Minion Pro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91301" y="8630773"/>
            <a:ext cx="5190490" cy="430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89355" marR="5080" indent="-1177290">
              <a:lnSpc>
                <a:spcPct val="100000"/>
              </a:lnSpc>
            </a:pPr>
            <a:r>
              <a:rPr sz="1450" b="1" spc="-30" dirty="0">
                <a:solidFill>
                  <a:srgbClr val="9A080D"/>
                </a:solidFill>
                <a:latin typeface="Calibri"/>
                <a:cs typeface="Calibri"/>
              </a:rPr>
              <a:t>T</a:t>
            </a:r>
            <a:r>
              <a:rPr sz="1450" b="1" spc="60" dirty="0">
                <a:solidFill>
                  <a:srgbClr val="9A080D"/>
                </a:solidFill>
                <a:latin typeface="Calibri"/>
                <a:cs typeface="Calibri"/>
              </a:rPr>
              <a:t>alk</a:t>
            </a:r>
            <a:r>
              <a:rPr sz="1450" b="1" spc="105" dirty="0">
                <a:solidFill>
                  <a:srgbClr val="9A080D"/>
                </a:solidFill>
                <a:latin typeface="Calibri"/>
                <a:cs typeface="Calibri"/>
              </a:rPr>
              <a:t> </a:t>
            </a:r>
            <a:r>
              <a:rPr sz="1450" b="1" spc="10" dirty="0">
                <a:solidFill>
                  <a:srgbClr val="9A080D"/>
                </a:solidFill>
                <a:latin typeface="Calibri"/>
                <a:cs typeface="Calibri"/>
              </a:rPr>
              <a:t>with</a:t>
            </a:r>
            <a:r>
              <a:rPr sz="1450" b="1" spc="105" dirty="0">
                <a:solidFill>
                  <a:srgbClr val="9A080D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9A080D"/>
                </a:solidFill>
                <a:latin typeface="Calibri"/>
                <a:cs typeface="Calibri"/>
              </a:rPr>
              <a:t>your</a:t>
            </a:r>
            <a:r>
              <a:rPr sz="1450" b="1" spc="105" dirty="0">
                <a:solidFill>
                  <a:srgbClr val="9A080D"/>
                </a:solidFill>
                <a:latin typeface="Calibri"/>
                <a:cs typeface="Calibri"/>
              </a:rPr>
              <a:t> </a:t>
            </a:r>
            <a:r>
              <a:rPr sz="1450" b="1" spc="45" dirty="0">
                <a:solidFill>
                  <a:srgbClr val="9A080D"/>
                </a:solidFill>
                <a:latin typeface="Calibri"/>
                <a:cs typeface="Calibri"/>
              </a:rPr>
              <a:t>healthcare</a:t>
            </a:r>
            <a:r>
              <a:rPr sz="1450" b="1" spc="105" dirty="0">
                <a:solidFill>
                  <a:srgbClr val="9A080D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9A080D"/>
                </a:solidFill>
                <a:latin typeface="Calibri"/>
                <a:cs typeface="Calibri"/>
              </a:rPr>
              <a:t>pr</a:t>
            </a:r>
            <a:r>
              <a:rPr sz="1450" b="1" spc="-35" dirty="0">
                <a:solidFill>
                  <a:srgbClr val="9A080D"/>
                </a:solidFill>
                <a:latin typeface="Calibri"/>
                <a:cs typeface="Calibri"/>
              </a:rPr>
              <a:t>o</a:t>
            </a:r>
            <a:r>
              <a:rPr sz="1450" b="1" spc="10" dirty="0">
                <a:solidFill>
                  <a:srgbClr val="9A080D"/>
                </a:solidFill>
                <a:latin typeface="Calibri"/>
                <a:cs typeface="Calibri"/>
              </a:rPr>
              <a:t>vider</a:t>
            </a:r>
            <a:r>
              <a:rPr sz="1450" b="1" spc="105" dirty="0">
                <a:solidFill>
                  <a:srgbClr val="9A080D"/>
                </a:solidFill>
                <a:latin typeface="Calibri"/>
                <a:cs typeface="Calibri"/>
              </a:rPr>
              <a:t> </a:t>
            </a:r>
            <a:r>
              <a:rPr sz="1450" b="1" spc="-15" dirty="0">
                <a:solidFill>
                  <a:srgbClr val="9A080D"/>
                </a:solidFill>
                <a:latin typeface="Calibri"/>
                <a:cs typeface="Calibri"/>
              </a:rPr>
              <a:t>or</a:t>
            </a:r>
            <a:r>
              <a:rPr sz="1450" b="1" spc="105" dirty="0">
                <a:solidFill>
                  <a:srgbClr val="9A080D"/>
                </a:solidFill>
                <a:latin typeface="Calibri"/>
                <a:cs typeface="Calibri"/>
              </a:rPr>
              <a:t> </a:t>
            </a:r>
            <a:r>
              <a:rPr sz="1450" b="1" spc="25" dirty="0">
                <a:solidFill>
                  <a:srgbClr val="9A080D"/>
                </a:solidFill>
                <a:latin typeface="Calibri"/>
                <a:cs typeface="Calibri"/>
              </a:rPr>
              <a:t>dietitian</a:t>
            </a:r>
            <a:r>
              <a:rPr sz="1450" b="1" spc="105" dirty="0">
                <a:solidFill>
                  <a:srgbClr val="9A080D"/>
                </a:solidFill>
                <a:latin typeface="Calibri"/>
                <a:cs typeface="Calibri"/>
              </a:rPr>
              <a:t> </a:t>
            </a:r>
            <a:r>
              <a:rPr sz="1450" b="1" spc="20" dirty="0">
                <a:solidFill>
                  <a:srgbClr val="9A080D"/>
                </a:solidFill>
                <a:latin typeface="Calibri"/>
                <a:cs typeface="Calibri"/>
              </a:rPr>
              <a:t>about</a:t>
            </a:r>
            <a:r>
              <a:rPr sz="1450" b="1" spc="105" dirty="0">
                <a:solidFill>
                  <a:srgbClr val="9A080D"/>
                </a:solidFill>
                <a:latin typeface="Calibri"/>
                <a:cs typeface="Calibri"/>
              </a:rPr>
              <a:t> </a:t>
            </a:r>
            <a:r>
              <a:rPr sz="1450" b="1" spc="55" dirty="0">
                <a:solidFill>
                  <a:srgbClr val="9A080D"/>
                </a:solidFill>
                <a:latin typeface="Calibri"/>
                <a:cs typeface="Calibri"/>
              </a:rPr>
              <a:t>creating</a:t>
            </a:r>
            <a:r>
              <a:rPr sz="1450" b="1" spc="105" dirty="0">
                <a:solidFill>
                  <a:srgbClr val="9A080D"/>
                </a:solidFill>
                <a:latin typeface="Calibri"/>
                <a:cs typeface="Calibri"/>
              </a:rPr>
              <a:t> </a:t>
            </a:r>
            <a:r>
              <a:rPr sz="1450" b="1" spc="60" dirty="0">
                <a:solidFill>
                  <a:srgbClr val="9A080D"/>
                </a:solidFill>
                <a:latin typeface="Calibri"/>
                <a:cs typeface="Calibri"/>
              </a:rPr>
              <a:t>a</a:t>
            </a:r>
            <a:r>
              <a:rPr sz="1450" b="1" spc="25" dirty="0">
                <a:solidFill>
                  <a:srgbClr val="9A080D"/>
                </a:solidFill>
                <a:latin typeface="Calibri"/>
                <a:cs typeface="Calibri"/>
              </a:rPr>
              <a:t> </a:t>
            </a:r>
            <a:r>
              <a:rPr sz="1450" b="1" spc="20" dirty="0">
                <a:solidFill>
                  <a:srgbClr val="9A080D"/>
                </a:solidFill>
                <a:latin typeface="Calibri"/>
                <a:cs typeface="Calibri"/>
              </a:rPr>
              <a:t>daily</a:t>
            </a:r>
            <a:r>
              <a:rPr sz="1450" b="1" spc="105" dirty="0">
                <a:solidFill>
                  <a:srgbClr val="9A080D"/>
                </a:solidFill>
                <a:latin typeface="Calibri"/>
                <a:cs typeface="Calibri"/>
              </a:rPr>
              <a:t> </a:t>
            </a:r>
            <a:r>
              <a:rPr sz="1450" b="1" spc="-10" dirty="0">
                <a:solidFill>
                  <a:srgbClr val="9A080D"/>
                </a:solidFill>
                <a:latin typeface="Calibri"/>
                <a:cs typeface="Calibri"/>
              </a:rPr>
              <a:t>food</a:t>
            </a:r>
            <a:r>
              <a:rPr sz="1450" b="1" spc="105" dirty="0">
                <a:solidFill>
                  <a:srgbClr val="9A080D"/>
                </a:solidFill>
                <a:latin typeface="Calibri"/>
                <a:cs typeface="Calibri"/>
              </a:rPr>
              <a:t> </a:t>
            </a:r>
            <a:r>
              <a:rPr sz="1450" b="1" spc="15" dirty="0">
                <a:solidFill>
                  <a:srgbClr val="9A080D"/>
                </a:solidFill>
                <a:latin typeface="Calibri"/>
                <a:cs typeface="Calibri"/>
              </a:rPr>
              <a:t>plan</a:t>
            </a:r>
            <a:r>
              <a:rPr sz="1450" b="1" spc="105" dirty="0">
                <a:solidFill>
                  <a:srgbClr val="9A080D"/>
                </a:solidFill>
                <a:latin typeface="Calibri"/>
                <a:cs typeface="Calibri"/>
              </a:rPr>
              <a:t> </a:t>
            </a:r>
            <a:r>
              <a:rPr sz="1450" b="1" spc="35" dirty="0">
                <a:solidFill>
                  <a:srgbClr val="9A080D"/>
                </a:solidFill>
                <a:latin typeface="Calibri"/>
                <a:cs typeface="Calibri"/>
              </a:rPr>
              <a:t>that</a:t>
            </a:r>
            <a:r>
              <a:rPr sz="1450" b="1" spc="105" dirty="0">
                <a:solidFill>
                  <a:srgbClr val="9A080D"/>
                </a:solidFill>
                <a:latin typeface="Calibri"/>
                <a:cs typeface="Calibri"/>
              </a:rPr>
              <a:t> </a:t>
            </a:r>
            <a:r>
              <a:rPr sz="1450" b="1" spc="-20" dirty="0">
                <a:solidFill>
                  <a:srgbClr val="9A080D"/>
                </a:solidFill>
                <a:latin typeface="Calibri"/>
                <a:cs typeface="Calibri"/>
              </a:rPr>
              <a:t>wo</a:t>
            </a:r>
            <a:r>
              <a:rPr sz="1450" b="1" spc="10" dirty="0">
                <a:solidFill>
                  <a:srgbClr val="9A080D"/>
                </a:solidFill>
                <a:latin typeface="Calibri"/>
                <a:cs typeface="Calibri"/>
              </a:rPr>
              <a:t>r</a:t>
            </a:r>
            <a:r>
              <a:rPr sz="1450" b="1" spc="125" dirty="0">
                <a:solidFill>
                  <a:srgbClr val="9A080D"/>
                </a:solidFill>
                <a:latin typeface="Calibri"/>
                <a:cs typeface="Calibri"/>
              </a:rPr>
              <a:t>ks</a:t>
            </a:r>
            <a:r>
              <a:rPr sz="1450" b="1" spc="105" dirty="0">
                <a:solidFill>
                  <a:srgbClr val="9A080D"/>
                </a:solidFill>
                <a:latin typeface="Calibri"/>
                <a:cs typeface="Calibri"/>
              </a:rPr>
              <a:t> </a:t>
            </a:r>
            <a:r>
              <a:rPr sz="1450" b="1" spc="-20" dirty="0">
                <a:solidFill>
                  <a:srgbClr val="9A080D"/>
                </a:solidFill>
                <a:latin typeface="Calibri"/>
                <a:cs typeface="Calibri"/>
              </a:rPr>
              <a:t>for</a:t>
            </a:r>
            <a:r>
              <a:rPr sz="1450" b="1" spc="105" dirty="0">
                <a:solidFill>
                  <a:srgbClr val="9A080D"/>
                </a:solidFill>
                <a:latin typeface="Calibri"/>
                <a:cs typeface="Calibri"/>
              </a:rPr>
              <a:t> </a:t>
            </a:r>
            <a:r>
              <a:rPr sz="1450" b="1" spc="10" dirty="0">
                <a:solidFill>
                  <a:srgbClr val="9A080D"/>
                </a:solidFill>
                <a:latin typeface="Calibri"/>
                <a:cs typeface="Calibri"/>
              </a:rPr>
              <a:t>you.</a:t>
            </a:r>
            <a:endParaRPr sz="145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617467" y="2265948"/>
            <a:ext cx="3551554" cy="9474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30" dirty="0">
                <a:solidFill>
                  <a:srgbClr val="006169"/>
                </a:solidFill>
                <a:latin typeface="Calibri"/>
                <a:cs typeface="Calibri"/>
              </a:rPr>
              <a:t>Lea</a:t>
            </a:r>
            <a:r>
              <a:rPr sz="1200" spc="40" dirty="0">
                <a:solidFill>
                  <a:srgbClr val="006169"/>
                </a:solidFill>
                <a:latin typeface="Calibri"/>
                <a:cs typeface="Calibri"/>
              </a:rPr>
              <a:t>r</a:t>
            </a:r>
            <a:r>
              <a:rPr sz="1200" spc="15" dirty="0">
                <a:solidFill>
                  <a:srgbClr val="006169"/>
                </a:solidFill>
                <a:latin typeface="Calibri"/>
                <a:cs typeface="Calibri"/>
              </a:rPr>
              <a:t>n</a:t>
            </a:r>
            <a:r>
              <a:rPr sz="1200" spc="6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200" spc="-10" dirty="0">
                <a:solidFill>
                  <a:srgbClr val="006169"/>
                </a:solidFill>
                <a:latin typeface="Calibri"/>
                <a:cs typeface="Calibri"/>
              </a:rPr>
              <a:t>ho</a:t>
            </a:r>
            <a:r>
              <a:rPr sz="1200" dirty="0">
                <a:solidFill>
                  <a:srgbClr val="006169"/>
                </a:solidFill>
                <a:latin typeface="Calibri"/>
                <a:cs typeface="Calibri"/>
              </a:rPr>
              <a:t>w</a:t>
            </a:r>
            <a:r>
              <a:rPr sz="1200" spc="6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200" spc="-20" dirty="0">
                <a:solidFill>
                  <a:srgbClr val="006169"/>
                </a:solidFill>
                <a:latin typeface="Calibri"/>
                <a:cs typeface="Calibri"/>
              </a:rPr>
              <a:t>t</a:t>
            </a:r>
            <a:r>
              <a:rPr sz="1200" spc="-15" dirty="0">
                <a:solidFill>
                  <a:srgbClr val="006169"/>
                </a:solidFill>
                <a:latin typeface="Calibri"/>
                <a:cs typeface="Calibri"/>
              </a:rPr>
              <a:t>o</a:t>
            </a:r>
            <a:r>
              <a:rPr sz="1200" spc="6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200" spc="10" dirty="0">
                <a:solidFill>
                  <a:srgbClr val="006169"/>
                </a:solidFill>
                <a:latin typeface="Calibri"/>
                <a:cs typeface="Calibri"/>
              </a:rPr>
              <a:t>rea</a:t>
            </a:r>
            <a:r>
              <a:rPr sz="1200" spc="25" dirty="0">
                <a:solidFill>
                  <a:srgbClr val="006169"/>
                </a:solidFill>
                <a:latin typeface="Calibri"/>
                <a:cs typeface="Calibri"/>
              </a:rPr>
              <a:t>d</a:t>
            </a:r>
            <a:r>
              <a:rPr sz="1200" spc="6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200" spc="-30" dirty="0">
                <a:solidFill>
                  <a:srgbClr val="006169"/>
                </a:solidFill>
                <a:latin typeface="Calibri"/>
                <a:cs typeface="Calibri"/>
              </a:rPr>
              <a:t>f</a:t>
            </a:r>
            <a:r>
              <a:rPr sz="1200" spc="-5" dirty="0">
                <a:solidFill>
                  <a:srgbClr val="006169"/>
                </a:solidFill>
                <a:latin typeface="Calibri"/>
                <a:cs typeface="Calibri"/>
              </a:rPr>
              <a:t>oo</a:t>
            </a:r>
            <a:r>
              <a:rPr sz="1200" spc="5" dirty="0">
                <a:solidFill>
                  <a:srgbClr val="006169"/>
                </a:solidFill>
                <a:latin typeface="Calibri"/>
                <a:cs typeface="Calibri"/>
              </a:rPr>
              <a:t>d</a:t>
            </a:r>
            <a:r>
              <a:rPr sz="1200" spc="60" dirty="0">
                <a:solidFill>
                  <a:srgbClr val="006169"/>
                </a:solidFill>
                <a:latin typeface="Calibri"/>
                <a:cs typeface="Calibri"/>
              </a:rPr>
              <a:t> </a:t>
            </a:r>
            <a:r>
              <a:rPr sz="1200" spc="25" dirty="0">
                <a:solidFill>
                  <a:srgbClr val="006169"/>
                </a:solidFill>
                <a:latin typeface="Calibri"/>
                <a:cs typeface="Calibri"/>
              </a:rPr>
              <a:t>labels</a:t>
            </a:r>
            <a:endParaRPr sz="1200">
              <a:latin typeface="Calibri"/>
              <a:cs typeface="Calibri"/>
            </a:endParaRPr>
          </a:p>
          <a:p>
            <a:pPr marL="12700" marR="5080">
              <a:lnSpc>
                <a:spcPct val="104200"/>
              </a:lnSpc>
            </a:pP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l US-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p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k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ag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f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oo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d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s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 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b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v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er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ag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es 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h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v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 a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f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oo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 l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b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l c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al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 </a:t>
            </a:r>
            <a:r>
              <a:rPr sz="1200" spc="-4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u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tr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n 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F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ts. </a:t>
            </a:r>
            <a:r>
              <a:rPr sz="1200" spc="-4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u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tr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n 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F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ts 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s 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y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u 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h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w 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m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u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h 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um 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s in 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h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f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oo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d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s 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y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u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b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u</a:t>
            </a:r>
            <a:r>
              <a:rPr sz="1200" spc="-90" dirty="0">
                <a:solidFill>
                  <a:srgbClr val="231F20"/>
                </a:solidFill>
                <a:latin typeface="Minion Pro"/>
                <a:cs typeface="Minion Pro"/>
              </a:rPr>
              <a:t>y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. </a:t>
            </a:r>
            <a:r>
              <a:rPr sz="1200" spc="-45" dirty="0">
                <a:solidFill>
                  <a:srgbClr val="231F20"/>
                </a:solidFill>
                <a:latin typeface="Minion Pro"/>
                <a:cs typeface="Minion Pro"/>
              </a:rPr>
              <a:t>Th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i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s c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n 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he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p 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y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u 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m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k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 l</a:t>
            </a:r>
            <a:r>
              <a:rPr sz="1200" spc="-20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w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30" dirty="0">
                <a:solidFill>
                  <a:srgbClr val="231F20"/>
                </a:solidFill>
                <a:latin typeface="Minion Pro"/>
                <a:cs typeface="Minion Pro"/>
              </a:rPr>
              <a:t>r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-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sa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l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 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f</a:t>
            </a:r>
            <a:r>
              <a:rPr sz="1200" spc="10" dirty="0">
                <a:solidFill>
                  <a:srgbClr val="231F20"/>
                </a:solidFill>
                <a:latin typeface="Minion Pro"/>
                <a:cs typeface="Minion Pro"/>
              </a:rPr>
              <a:t>oo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d 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h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o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ices.</a:t>
            </a:r>
            <a:endParaRPr sz="1200">
              <a:latin typeface="Minion Pro"/>
              <a:cs typeface="Minion Pro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456679" y="4921845"/>
            <a:ext cx="749300" cy="1511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The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85" dirty="0">
                <a:solidFill>
                  <a:srgbClr val="231F20"/>
                </a:solidFill>
                <a:latin typeface="Trebuchet MS"/>
                <a:cs typeface="Trebuchet MS"/>
              </a:rPr>
              <a:t>%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Daily</a:t>
            </a:r>
            <a:r>
              <a:rPr sz="900" spc="-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75" dirty="0">
                <a:solidFill>
                  <a:srgbClr val="231F20"/>
                </a:solidFill>
                <a:latin typeface="Trebuchet MS"/>
                <a:cs typeface="Trebuchet MS"/>
              </a:rPr>
              <a:t>V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alue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tells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you how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much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nutrient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you</a:t>
            </a:r>
            <a:r>
              <a:rPr sz="900" spc="-1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need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 each d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sz="900" spc="-70" dirty="0">
                <a:solidFill>
                  <a:srgbClr val="231F20"/>
                </a:solidFill>
                <a:latin typeface="Trebuchet MS"/>
                <a:cs typeface="Trebuchet MS"/>
              </a:rPr>
              <a:t>y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30" dirty="0">
                <a:solidFill>
                  <a:srgbClr val="231F20"/>
                </a:solidFill>
                <a:latin typeface="Trebuchet MS"/>
                <a:cs typeface="Trebuchet MS"/>
              </a:rPr>
              <a:t>is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in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 one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se</a:t>
            </a:r>
            <a:r>
              <a:rPr sz="900" spc="50" dirty="0">
                <a:solidFill>
                  <a:srgbClr val="231F20"/>
                </a:solidFill>
                <a:latin typeface="Trebuchet MS"/>
                <a:cs typeface="Trebuchet MS"/>
              </a:rPr>
              <a:t>r</a:t>
            </a:r>
            <a:r>
              <a:rPr sz="900" spc="-25" dirty="0">
                <a:solidFill>
                  <a:srgbClr val="231F20"/>
                </a:solidFill>
                <a:latin typeface="Trebuchet MS"/>
                <a:cs typeface="Trebuchet MS"/>
              </a:rPr>
              <a:t>ving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endParaRPr sz="900">
              <a:latin typeface="Trebuchet MS"/>
              <a:cs typeface="Trebuchet MS"/>
            </a:endParaRPr>
          </a:p>
          <a:p>
            <a:pPr marL="12700" marR="53975">
              <a:lnSpc>
                <a:spcPct val="100000"/>
              </a:lnSpc>
            </a:pP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that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0" dirty="0">
                <a:solidFill>
                  <a:srgbClr val="231F20"/>
                </a:solidFill>
                <a:latin typeface="Trebuchet MS"/>
                <a:cs typeface="Trebuchet MS"/>
              </a:rPr>
              <a:t>food.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5" dirty="0">
                <a:solidFill>
                  <a:srgbClr val="231F20"/>
                </a:solidFill>
                <a:latin typeface="Trebuchet MS"/>
                <a:cs typeface="Trebuchet MS"/>
              </a:rPr>
              <a:t>It</a:t>
            </a:r>
            <a:r>
              <a:rPr sz="900" spc="-4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30" dirty="0">
                <a:solidFill>
                  <a:srgbClr val="231F20"/>
                </a:solidFill>
                <a:latin typeface="Trebuchet MS"/>
                <a:cs typeface="Trebuchet MS"/>
              </a:rPr>
              <a:t>is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10" dirty="0">
                <a:solidFill>
                  <a:srgbClr val="231F20"/>
                </a:solidFill>
                <a:latin typeface="Trebuchet MS"/>
                <a:cs typeface="Trebuchet MS"/>
              </a:rPr>
              <a:t>based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 on </a:t>
            </a:r>
            <a:r>
              <a:rPr sz="900" spc="5" dirty="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daily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40" dirty="0">
                <a:solidFill>
                  <a:srgbClr val="231F20"/>
                </a:solidFill>
                <a:latin typeface="Trebuchet MS"/>
                <a:cs typeface="Trebuchet MS"/>
              </a:rPr>
              <a:t>diet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35" dirty="0">
                <a:solidFill>
                  <a:srgbClr val="231F20"/>
                </a:solidFill>
                <a:latin typeface="Trebuchet MS"/>
                <a:cs typeface="Trebuchet MS"/>
              </a:rPr>
              <a:t>of</a:t>
            </a:r>
            <a:endParaRPr sz="9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900" spc="65" dirty="0">
                <a:solidFill>
                  <a:srgbClr val="231F20"/>
                </a:solidFill>
                <a:latin typeface="Trebuchet MS"/>
                <a:cs typeface="Trebuchet MS"/>
              </a:rPr>
              <a:t>2000</a:t>
            </a:r>
            <a:r>
              <a:rPr sz="90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900" spc="-10" dirty="0">
                <a:solidFill>
                  <a:srgbClr val="231F20"/>
                </a:solidFill>
                <a:latin typeface="Trebuchet MS"/>
                <a:cs typeface="Trebuchet MS"/>
              </a:rPr>
              <a:t>calories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289457" y="3411703"/>
            <a:ext cx="1043940" cy="471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ts val="1245"/>
              </a:lnSpc>
            </a:pPr>
            <a:r>
              <a:rPr sz="1050" spc="85" dirty="0">
                <a:solidFill>
                  <a:srgbClr val="231F20"/>
                </a:solidFill>
                <a:latin typeface="Trebuchet MS"/>
                <a:cs typeface="Trebuchet MS"/>
              </a:rPr>
              <a:t>20%</a:t>
            </a:r>
            <a:endParaRPr sz="1050">
              <a:latin typeface="Trebuchet MS"/>
              <a:cs typeface="Trebuchet MS"/>
            </a:endParaRPr>
          </a:p>
          <a:p>
            <a:pPr marL="12700" marR="5080" algn="ctr">
              <a:lnSpc>
                <a:spcPts val="1230"/>
              </a:lnSpc>
              <a:spcBef>
                <a:spcPts val="50"/>
              </a:spcBef>
            </a:pP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or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25" dirty="0">
                <a:solidFill>
                  <a:srgbClr val="231F20"/>
                </a:solidFill>
                <a:latin typeface="Trebuchet MS"/>
                <a:cs typeface="Trebuchet MS"/>
              </a:rPr>
              <a:t>more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Daily</a:t>
            </a:r>
            <a:r>
              <a:rPr sz="1050" spc="-2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V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alue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15" dirty="0">
                <a:solidFill>
                  <a:srgbClr val="231F20"/>
                </a:solidFill>
                <a:latin typeface="Trebuchet MS"/>
                <a:cs typeface="Trebuchet MS"/>
              </a:rPr>
              <a:t>means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that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148095" y="3880517"/>
            <a:ext cx="1313815" cy="159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food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30" dirty="0">
                <a:solidFill>
                  <a:srgbClr val="231F20"/>
                </a:solidFill>
                <a:latin typeface="Trebuchet MS"/>
                <a:cs typeface="Trebuchet MS"/>
              </a:rPr>
              <a:t>is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i="1" dirty="0">
                <a:solidFill>
                  <a:srgbClr val="231F20"/>
                </a:solidFill>
                <a:latin typeface="Calibri"/>
                <a:cs typeface="Calibri"/>
              </a:rPr>
              <a:t>hig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h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5" dirty="0">
                <a:solidFill>
                  <a:srgbClr val="231F20"/>
                </a:solidFill>
                <a:latin typeface="Trebuchet MS"/>
                <a:cs typeface="Trebuchet MS"/>
              </a:rPr>
              <a:t>in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Trebuchet MS"/>
                <a:cs typeface="Trebuchet MS"/>
              </a:rPr>
              <a:t>sodium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156347" y="4141013"/>
            <a:ext cx="1310005" cy="627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ts val="1230"/>
              </a:lnSpc>
            </a:pPr>
            <a:r>
              <a:rPr sz="1050" spc="85" dirty="0">
                <a:solidFill>
                  <a:srgbClr val="231F20"/>
                </a:solidFill>
                <a:latin typeface="Trebuchet MS"/>
                <a:cs typeface="Trebuchet MS"/>
              </a:rPr>
              <a:t>5%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or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40" dirty="0">
                <a:solidFill>
                  <a:srgbClr val="231F20"/>
                </a:solidFill>
                <a:latin typeface="Trebuchet MS"/>
                <a:cs typeface="Trebuchet MS"/>
              </a:rPr>
              <a:t>less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Daily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90" dirty="0">
                <a:solidFill>
                  <a:srgbClr val="231F20"/>
                </a:solidFill>
                <a:latin typeface="Trebuchet MS"/>
                <a:cs typeface="Trebuchet MS"/>
              </a:rPr>
              <a:t>V</a:t>
            </a:r>
            <a:r>
              <a:rPr sz="1050" spc="-15" dirty="0">
                <a:solidFill>
                  <a:srgbClr val="231F20"/>
                </a:solidFill>
                <a:latin typeface="Trebuchet MS"/>
                <a:cs typeface="Trebuchet MS"/>
              </a:rPr>
              <a:t>alue</a:t>
            </a:r>
            <a:r>
              <a:rPr sz="1050" spc="-10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15" dirty="0">
                <a:solidFill>
                  <a:srgbClr val="231F20"/>
                </a:solidFill>
                <a:latin typeface="Trebuchet MS"/>
                <a:cs typeface="Trebuchet MS"/>
              </a:rPr>
              <a:t>means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10" dirty="0">
                <a:solidFill>
                  <a:srgbClr val="231F20"/>
                </a:solidFill>
                <a:latin typeface="Trebuchet MS"/>
                <a:cs typeface="Trebuchet MS"/>
              </a:rPr>
              <a:t>a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30" dirty="0">
                <a:solidFill>
                  <a:srgbClr val="231F20"/>
                </a:solidFill>
                <a:latin typeface="Trebuchet MS"/>
                <a:cs typeface="Trebuchet MS"/>
              </a:rPr>
              <a:t>food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30" dirty="0">
                <a:solidFill>
                  <a:srgbClr val="231F20"/>
                </a:solidFill>
                <a:latin typeface="Trebuchet MS"/>
                <a:cs typeface="Trebuchet MS"/>
              </a:rPr>
              <a:t>is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i="1" spc="-5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1050" i="1" spc="-50" dirty="0">
                <a:solidFill>
                  <a:srgbClr val="231F20"/>
                </a:solidFill>
                <a:latin typeface="Calibri"/>
                <a:cs typeface="Calibri"/>
              </a:rPr>
              <a:t>ow</a:t>
            </a:r>
            <a:r>
              <a:rPr sz="1050" i="1" spc="-40" dirty="0">
                <a:solidFill>
                  <a:srgbClr val="231F20"/>
                </a:solidFill>
                <a:latin typeface="Calibri"/>
                <a:cs typeface="Calibri"/>
              </a:rPr>
              <a:t>  </a:t>
            </a:r>
            <a:r>
              <a:rPr sz="1050" spc="-35" dirty="0">
                <a:solidFill>
                  <a:srgbClr val="231F20"/>
                </a:solidFill>
                <a:latin typeface="Trebuchet MS"/>
                <a:cs typeface="Trebuchet MS"/>
              </a:rPr>
              <a:t>in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10" dirty="0">
                <a:solidFill>
                  <a:srgbClr val="231F20"/>
                </a:solidFill>
                <a:latin typeface="Trebuchet MS"/>
                <a:cs typeface="Trebuchet MS"/>
              </a:rPr>
              <a:t>sodium.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15" dirty="0">
                <a:solidFill>
                  <a:srgbClr val="231F20"/>
                </a:solidFill>
                <a:latin typeface="Trebuchet MS"/>
                <a:cs typeface="Trebuchet MS"/>
              </a:rPr>
              <a:t>Choose</a:t>
            </a:r>
            <a:r>
              <a:rPr sz="1050" spc="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the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-40" dirty="0">
                <a:solidFill>
                  <a:srgbClr val="231F20"/>
                </a:solidFill>
                <a:latin typeface="Trebuchet MS"/>
                <a:cs typeface="Trebuchet MS"/>
              </a:rPr>
              <a:t>lo</a:t>
            </a:r>
            <a:r>
              <a:rPr sz="1050" spc="-100" dirty="0">
                <a:solidFill>
                  <a:srgbClr val="231F20"/>
                </a:solidFill>
                <a:latin typeface="Trebuchet MS"/>
                <a:cs typeface="Trebuchet MS"/>
              </a:rPr>
              <a:t>w</a:t>
            </a:r>
            <a:r>
              <a:rPr sz="1050" spc="-45" dirty="0">
                <a:solidFill>
                  <a:srgbClr val="231F20"/>
                </a:solidFill>
                <a:latin typeface="Trebuchet MS"/>
                <a:cs typeface="Trebuchet MS"/>
              </a:rPr>
              <a:t>er</a:t>
            </a:r>
            <a:r>
              <a:rPr sz="1050" spc="-5" dirty="0">
                <a:solidFill>
                  <a:srgbClr val="231F20"/>
                </a:solidFill>
                <a:latin typeface="Trebuchet MS"/>
                <a:cs typeface="Trebuchet MS"/>
              </a:rPr>
              <a:t> </a:t>
            </a:r>
            <a:r>
              <a:rPr sz="1050" spc="5" dirty="0">
                <a:solidFill>
                  <a:srgbClr val="231F20"/>
                </a:solidFill>
                <a:latin typeface="Trebuchet MS"/>
                <a:cs typeface="Trebuchet MS"/>
              </a:rPr>
              <a:t>sodium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610918" y="4766097"/>
            <a:ext cx="401320" cy="1587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25" dirty="0">
                <a:solidFill>
                  <a:srgbClr val="231F20"/>
                </a:solidFill>
                <a:latin typeface="Trebuchet MS"/>
                <a:cs typeface="Trebuchet MS"/>
              </a:rPr>
              <a:t>choice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31111" y="7155259"/>
            <a:ext cx="1056258" cy="768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299"/>
              </a:lnSpc>
            </a:pP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spc="-1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d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wi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h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es 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h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 </a:t>
            </a:r>
            <a:r>
              <a:rPr sz="1200" spc="-30" dirty="0">
                <a:solidFill>
                  <a:srgbClr val="231F20"/>
                </a:solidFill>
                <a:latin typeface="Minion Pro"/>
                <a:cs typeface="Minion Pro"/>
              </a:rPr>
              <a:t>P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t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a d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ish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es </a:t>
            </a:r>
            <a:r>
              <a:rPr sz="1200" spc="-35" dirty="0">
                <a:solidFill>
                  <a:srgbClr val="231F20"/>
                </a:solidFill>
                <a:latin typeface="Minion Pro"/>
                <a:cs typeface="Minion Pro"/>
              </a:rPr>
              <a:t>M</a:t>
            </a:r>
            <a:r>
              <a:rPr sz="1200" spc="5" dirty="0">
                <a:solidFill>
                  <a:srgbClr val="231F20"/>
                </a:solidFill>
                <a:latin typeface="Minion Pro"/>
                <a:cs typeface="Minion Pro"/>
              </a:rPr>
              <a:t>e</a:t>
            </a:r>
            <a:r>
              <a:rPr sz="1200" spc="-25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t d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ish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es 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S</a:t>
            </a:r>
            <a:r>
              <a:rPr sz="1200" spc="-5" dirty="0">
                <a:solidFill>
                  <a:srgbClr val="231F20"/>
                </a:solidFill>
                <a:latin typeface="Minion Pro"/>
                <a:cs typeface="Minion Pro"/>
              </a:rPr>
              <a:t>n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a</a:t>
            </a:r>
            <a:r>
              <a:rPr sz="1200" spc="-10" dirty="0">
                <a:solidFill>
                  <a:srgbClr val="231F20"/>
                </a:solidFill>
                <a:latin typeface="Minion Pro"/>
                <a:cs typeface="Minion Pro"/>
              </a:rPr>
              <a:t>c</a:t>
            </a:r>
            <a:r>
              <a:rPr sz="1200" dirty="0">
                <a:solidFill>
                  <a:srgbClr val="231F20"/>
                </a:solidFill>
                <a:latin typeface="Minion Pro"/>
                <a:cs typeface="Minion Pro"/>
              </a:rPr>
              <a:t>ks</a:t>
            </a:r>
            <a:endParaRPr sz="1200" dirty="0">
              <a:latin typeface="Minion Pro"/>
              <a:cs typeface="Minion Pro"/>
            </a:endParaRPr>
          </a:p>
        </p:txBody>
      </p:sp>
      <p:graphicFrame>
        <p:nvGraphicFramePr>
          <p:cNvPr id="27" name="object 27"/>
          <p:cNvGraphicFramePr>
            <a:graphicFrameLocks noGrp="1"/>
          </p:cNvGraphicFramePr>
          <p:nvPr/>
        </p:nvGraphicFramePr>
        <p:xfrm>
          <a:off x="4759452" y="3273552"/>
          <a:ext cx="1362455" cy="338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62455"/>
              </a:tblGrid>
              <a:tr h="26639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16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Nutrition</a:t>
                      </a:r>
                      <a:r>
                        <a:rPr sz="1600" b="1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600" b="1" spc="-7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16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acts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21436">
                <a:tc>
                  <a:txBody>
                    <a:bodyPr/>
                    <a:lstStyle/>
                    <a:p>
                      <a:pPr marL="57150" marR="434340">
                        <a:lnSpc>
                          <a:spcPct val="1191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Se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ving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cup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(228g) Se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vings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er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Container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  <a:tr h="5170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1355725" algn="l"/>
                        </a:tabLst>
                      </a:pPr>
                      <a:r>
                        <a:rPr sz="600" b="1" u="sng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 </a:t>
                      </a:r>
                      <a:r>
                        <a:rPr sz="600" b="1" u="sng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600" b="1" u="sng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Amount </a:t>
                      </a:r>
                      <a:r>
                        <a:rPr sz="600" b="1" u="sng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600" b="1" u="sng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er Se</a:t>
                      </a:r>
                      <a:r>
                        <a:rPr sz="600" b="1" u="sng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600" b="1" u="sng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ving 	</a:t>
                      </a:r>
                      <a:endParaRPr sz="6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65"/>
                        </a:spcBef>
                        <a:tabLst>
                          <a:tab pos="1355725" algn="l"/>
                        </a:tabLst>
                      </a:pPr>
                      <a:r>
                        <a:rPr sz="700" b="1" u="heavy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 </a:t>
                      </a:r>
                      <a:r>
                        <a:rPr sz="700" b="1" u="heavy" spc="-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b="1" u="heavy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Calories</a:t>
                      </a:r>
                      <a:r>
                        <a:rPr sz="700" b="1" u="heavy" spc="-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u="heavy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250   </a:t>
                      </a:r>
                      <a:r>
                        <a:rPr sz="700" u="heavy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u="heavy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Calories from </a:t>
                      </a:r>
                      <a:r>
                        <a:rPr sz="700" u="heavy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700" u="heavy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at 110 	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695325">
                        <a:lnSpc>
                          <a:spcPct val="100000"/>
                        </a:lnSpc>
                        <a:spcBef>
                          <a:spcPts val="610"/>
                        </a:spcBef>
                      </a:pPr>
                      <a:r>
                        <a:rPr sz="7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%</a:t>
                      </a:r>
                      <a:r>
                        <a:rPr sz="7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Daily</a:t>
                      </a:r>
                      <a:r>
                        <a:rPr sz="7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b="1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alue*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3575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tabLst>
                          <a:tab pos="1125855" algn="l"/>
                        </a:tabLst>
                      </a:pPr>
                      <a:r>
                        <a:rPr sz="700" b="1" spc="-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otal</a:t>
                      </a:r>
                      <a:r>
                        <a:rPr sz="700" b="1" spc="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b="1" spc="-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7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12g	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18%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271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tabLst>
                          <a:tab pos="1125855" algn="l"/>
                        </a:tabLst>
                      </a:pPr>
                      <a:r>
                        <a:rPr sz="1575" u="sng" baseline="-2645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 </a:t>
                      </a:r>
                      <a:r>
                        <a:rPr sz="1575" u="sng" spc="-75" baseline="-26455" dirty="0">
                          <a:solidFill>
                            <a:srgbClr val="231F20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Saturated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3g	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15%</a:t>
                      </a:r>
                      <a:endParaRPr sz="700">
                        <a:latin typeface="Calibri"/>
                        <a:cs typeface="Calibri"/>
                      </a:endParaRPr>
                    </a:p>
                    <a:p>
                      <a:pPr marL="114300">
                        <a:lnSpc>
                          <a:spcPct val="100000"/>
                        </a:lnSpc>
                        <a:spcBef>
                          <a:spcPts val="445"/>
                        </a:spcBef>
                      </a:pPr>
                      <a:r>
                        <a:rPr sz="700" i="1" spc="-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700" i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rans</a:t>
                      </a:r>
                      <a:r>
                        <a:rPr sz="700" i="1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at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3g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3575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tabLst>
                          <a:tab pos="1125855" algn="l"/>
                        </a:tabLst>
                      </a:pPr>
                      <a:r>
                        <a:rPr sz="7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Cholesterol</a:t>
                      </a:r>
                      <a:r>
                        <a:rPr sz="700" b="1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30mg	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10%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3575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tabLst>
                          <a:tab pos="1125855" algn="l"/>
                        </a:tabLst>
                      </a:pPr>
                      <a:r>
                        <a:rPr sz="7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Sodium</a:t>
                      </a:r>
                      <a:r>
                        <a:rPr sz="700" b="1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470mg	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20%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3575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tabLst>
                          <a:tab pos="1125855" algn="l"/>
                        </a:tabLst>
                      </a:pPr>
                      <a:r>
                        <a:rPr sz="700" b="1" spc="-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otal</a:t>
                      </a:r>
                      <a:r>
                        <a:rPr sz="700" b="1" spc="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Carbo</a:t>
                      </a:r>
                      <a:r>
                        <a:rPr sz="700" b="1" spc="-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yd</a:t>
                      </a:r>
                      <a:r>
                        <a:rPr sz="700" b="1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ate</a:t>
                      </a:r>
                      <a:r>
                        <a:rPr sz="700" b="1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31g	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10%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3575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  <a:tabLst>
                          <a:tab pos="1171575" algn="l"/>
                        </a:tabLst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Dieta</a:t>
                      </a:r>
                      <a:r>
                        <a:rPr sz="700" spc="3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F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iber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1g	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4%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3575">
                <a:tc>
                  <a:txBody>
                    <a:bodyPr/>
                    <a:lstStyle/>
                    <a:p>
                      <a:pPr marL="114300">
                        <a:lnSpc>
                          <a:spcPct val="100000"/>
                        </a:lnSpc>
                      </a:pP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Su</a:t>
                      </a:r>
                      <a:r>
                        <a:rPr sz="700" spc="-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ars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5g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89864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</a:pPr>
                      <a:r>
                        <a:rPr sz="7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Protein</a:t>
                      </a:r>
                      <a:r>
                        <a:rPr sz="700" b="1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5g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</a:tcPr>
                </a:tc>
              </a:tr>
              <a:tr h="19215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tabLst>
                          <a:tab pos="1171575" algn="l"/>
                        </a:tabLst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itamin</a:t>
                      </a:r>
                      <a:r>
                        <a:rPr sz="700" spc="-2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	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4%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163575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tabLst>
                          <a:tab pos="1171575" algn="l"/>
                        </a:tabLst>
                      </a:pPr>
                      <a:r>
                        <a:rPr sz="7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itamin</a:t>
                      </a:r>
                      <a:r>
                        <a:rPr sz="700" spc="1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	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2%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35586">
                <a:tc>
                  <a:txBody>
                    <a:bodyPr/>
                    <a:lstStyle/>
                    <a:p>
                      <a:pPr marL="57150" indent="-57150">
                        <a:lnSpc>
                          <a:spcPct val="153300"/>
                        </a:lnSpc>
                        <a:tabLst>
                          <a:tab pos="1125855" algn="l"/>
                          <a:tab pos="1171575" algn="l"/>
                          <a:tab pos="1355725" algn="l"/>
                        </a:tabLst>
                      </a:pPr>
                      <a:r>
                        <a:rPr sz="700" u="sng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 </a:t>
                      </a:r>
                      <a:r>
                        <a:rPr sz="700" u="sng" spc="-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u="sng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Calcium 	</a:t>
                      </a:r>
                      <a:r>
                        <a:rPr sz="700" b="1" u="sng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20% 	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Iron		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4%</a:t>
                      </a:r>
                      <a:endParaRPr sz="7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363</Words>
  <Application>Microsoft Office PowerPoint</Application>
  <PresentationFormat>Custom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Minion Pro</vt:lpstr>
      <vt:lpstr>Arial</vt:lpstr>
      <vt:lpstr>Calibri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Lindsay Casteel</cp:lastModifiedBy>
  <cp:revision>1</cp:revision>
  <dcterms:created xsi:type="dcterms:W3CDTF">2014-04-18T18:39:48Z</dcterms:created>
  <dcterms:modified xsi:type="dcterms:W3CDTF">2014-04-18T19:01:54Z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2012-12-10T00:00:00Z</vt:filetime>
  </property>
  <property fmtid="{D5CDD505-2E9C-101B-9397-08002B2CF9AE}" pid="3" name="LastSaved">
    <vt:filetime>2014-04-18T00:00:00Z</vt:filetime>
  </property>
</Properties>
</file>